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11963" cy="99425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26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8AFFF"/>
    <a:srgbClr val="8CB2FF"/>
    <a:srgbClr val="BAD1FF"/>
    <a:srgbClr val="E8F0FF"/>
    <a:srgbClr val="3399FF"/>
    <a:srgbClr val="FF9933"/>
    <a:srgbClr val="FFFF00"/>
    <a:srgbClr val="000099"/>
    <a:srgbClr val="006CD8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54" autoAdjust="0"/>
    <p:restoredTop sz="94663" autoAdjust="0"/>
  </p:normalViewPr>
  <p:slideViewPr>
    <p:cSldViewPr>
      <p:cViewPr>
        <p:scale>
          <a:sx n="66" d="100"/>
          <a:sy n="66" d="100"/>
        </p:scale>
        <p:origin x="-1608" y="-83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0082"/>
    </p:cViewPr>
  </p:sorterViewPr>
  <p:notesViewPr>
    <p:cSldViewPr>
      <p:cViewPr varScale="1">
        <p:scale>
          <a:sx n="69" d="100"/>
          <a:sy n="69" d="100"/>
        </p:scale>
        <p:origin x="-2928" y="-11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0816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295116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340" tIns="0" rIns="19340" bIns="0" numCol="1" anchor="t" anchorCtr="0" compatLnSpc="1">
            <a:prstTxWarp prst="textNoShape">
              <a:avLst/>
            </a:prstTxWarp>
          </a:bodyPr>
          <a:lstStyle>
            <a:lvl1pPr defTabSz="931863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800" y="0"/>
            <a:ext cx="295116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340" tIns="0" rIns="19340" bIns="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1600" y="752475"/>
            <a:ext cx="6604000" cy="3716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4400"/>
            <a:ext cx="4997450" cy="447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72" tIns="46738" rIns="93472" bIns="467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444038"/>
            <a:ext cx="295116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340" tIns="0" rIns="19340" bIns="0" numCol="1" anchor="b" anchorCtr="0" compatLnSpc="1">
            <a:prstTxWarp prst="textNoShape">
              <a:avLst/>
            </a:prstTxWarp>
          </a:bodyPr>
          <a:lstStyle>
            <a:lvl1pPr defTabSz="931863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800" y="9444038"/>
            <a:ext cx="295116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340" tIns="0" rIns="19340" bIns="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07D30705-C1E5-4378-8CAA-6265A66901F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27899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75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8788" algn="l" defTabSz="9175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5988" algn="l" defTabSz="9175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4775" algn="l" defTabSz="9175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31975" algn="l" defTabSz="9175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rostokąt 39"/>
          <p:cNvSpPr/>
          <p:nvPr userDrawn="1"/>
        </p:nvSpPr>
        <p:spPr bwMode="auto">
          <a:xfrm rot="5400000">
            <a:off x="5632528" y="-5650749"/>
            <a:ext cx="926944" cy="12192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74000">
                <a:srgbClr val="7FB1DE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318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Prostokąt 20"/>
          <p:cNvSpPr/>
          <p:nvPr userDrawn="1"/>
        </p:nvSpPr>
        <p:spPr bwMode="auto">
          <a:xfrm>
            <a:off x="0" y="-18223"/>
            <a:ext cx="2639616" cy="6876223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318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143672" y="2081371"/>
            <a:ext cx="7862513" cy="1470025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Presentation</a:t>
            </a:r>
            <a:r>
              <a:rPr lang="pl-PL" noProof="0" dirty="0"/>
              <a:t> </a:t>
            </a:r>
            <a:r>
              <a:rPr lang="en-US" noProof="0" dirty="0"/>
              <a:t>title</a:t>
            </a:r>
          </a:p>
        </p:txBody>
      </p:sp>
      <p:sp>
        <p:nvSpPr>
          <p:cNvPr id="359428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5087887" y="3861048"/>
            <a:ext cx="5918297" cy="1439615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>
            <a:lvl1pPr marL="0" indent="0" algn="r">
              <a:buFont typeface="Wingdings" pitchFamily="2" charset="2"/>
              <a:buNone/>
              <a:defRPr sz="1800"/>
            </a:lvl1pPr>
          </a:lstStyle>
          <a:p>
            <a:pPr lvl="0"/>
            <a:r>
              <a:rPr lang="en-US" noProof="0" dirty="0"/>
              <a:t>Author</a:t>
            </a:r>
            <a:r>
              <a:rPr lang="pl-PL" noProof="0" dirty="0"/>
              <a:t>, </a:t>
            </a:r>
            <a:r>
              <a:rPr lang="en-US" noProof="0" dirty="0"/>
              <a:t>author</a:t>
            </a:r>
            <a:r>
              <a:rPr lang="pl-PL" noProof="0" dirty="0"/>
              <a:t> </a:t>
            </a:r>
            <a:r>
              <a:rPr lang="en-US" noProof="0" dirty="0"/>
              <a:t>affiliation</a:t>
            </a:r>
            <a:r>
              <a:rPr lang="pl-PL" noProof="0" dirty="0"/>
              <a:t>, </a:t>
            </a:r>
            <a:r>
              <a:rPr lang="en-US" noProof="0" dirty="0"/>
              <a:t>Coauthor</a:t>
            </a:r>
            <a:r>
              <a:rPr lang="pl-PL" noProof="0" dirty="0"/>
              <a:t>, co</a:t>
            </a:r>
            <a:r>
              <a:rPr lang="en-US" noProof="0" dirty="0"/>
              <a:t>author</a:t>
            </a:r>
            <a:r>
              <a:rPr lang="pl-PL" noProof="0" dirty="0"/>
              <a:t> </a:t>
            </a:r>
            <a:r>
              <a:rPr lang="en-US" noProof="0" dirty="0"/>
              <a:t>affiliation</a:t>
            </a:r>
            <a:endParaRPr lang="pl-PL" noProof="0" dirty="0"/>
          </a:p>
        </p:txBody>
      </p:sp>
      <p:sp>
        <p:nvSpPr>
          <p:cNvPr id="13" name="Rectangle 5"/>
          <p:cNvSpPr>
            <a:spLocks noChangeArrowheads="1"/>
          </p:cNvSpPr>
          <p:nvPr userDrawn="1"/>
        </p:nvSpPr>
        <p:spPr bwMode="auto">
          <a:xfrm>
            <a:off x="-134267" y="5624677"/>
            <a:ext cx="2741303" cy="1316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rIns="0" anchor="ctr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112544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fr-FR" sz="1969" b="1" i="0" kern="1200" noProof="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May16-18, 2017</a:t>
            </a:r>
          </a:p>
          <a:p>
            <a:pPr marL="0" marR="0" lvl="0" indent="0" algn="ctr" defTabSz="112544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fr-FR" sz="1969" b="1" i="0" kern="1200" noProof="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Warsaw, Poland</a:t>
            </a:r>
            <a:endParaRPr lang="en-US" altLang="fr-FR" sz="1723" b="1" i="0" noProof="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2" name="Rectangle 5"/>
          <p:cNvSpPr>
            <a:spLocks noChangeArrowheads="1"/>
          </p:cNvSpPr>
          <p:nvPr userDrawn="1"/>
        </p:nvSpPr>
        <p:spPr bwMode="auto">
          <a:xfrm>
            <a:off x="138379" y="23556"/>
            <a:ext cx="5835128" cy="1974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rIns="0" anchor="ctr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112544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i="0" kern="1200" noProof="0" dirty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rPr>
              <a:t>8</a:t>
            </a:r>
            <a:r>
              <a:rPr lang="en-US" sz="1600" b="0" i="0" kern="1200" baseline="30000" noProof="0" dirty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rPr>
              <a:t>TH</a:t>
            </a:r>
            <a:r>
              <a:rPr lang="pl-PL" sz="1600" b="0" i="0" kern="1200" baseline="30000" noProof="0" dirty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b="0" i="0" kern="1200" noProof="0" dirty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rPr>
              <a:t>CONFERENCE</a:t>
            </a:r>
            <a:endParaRPr lang="pl-PL" sz="1600" b="0" i="0" kern="1200" noProof="0" dirty="0">
              <a:solidFill>
                <a:schemeClr val="bg1">
                  <a:lumMod val="95000"/>
                </a:schemeClr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112544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i="0" kern="1200" noProof="0" dirty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rPr>
              <a:t>ON </a:t>
            </a:r>
            <a:r>
              <a:rPr lang="en-US" sz="1600" b="1" i="0" kern="1200" noProof="0" dirty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rPr>
              <a:t>SEVERE ACCIDENT</a:t>
            </a:r>
            <a:endParaRPr lang="pl-PL" sz="1600" b="1" i="0" kern="1200" noProof="0" dirty="0">
              <a:solidFill>
                <a:schemeClr val="bg1">
                  <a:lumMod val="95000"/>
                </a:schemeClr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112544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i="0" kern="1200" noProof="0" dirty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rPr>
              <a:t>RESEARCH</a:t>
            </a:r>
          </a:p>
          <a:p>
            <a:pPr marL="0" marR="0" lvl="0" indent="0" algn="l" defTabSz="1125444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fr-FR" sz="2800" b="1" i="1" kern="1200" noProof="0" dirty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ERMSAR 2017</a:t>
            </a:r>
          </a:p>
          <a:p>
            <a:pPr marL="0" marR="0" lvl="0" indent="0" algn="l" defTabSz="112544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fr-FR" sz="2954" b="1" i="1" noProof="0" dirty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359424" name="Obraz 35942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144" y="5978207"/>
            <a:ext cx="2749945" cy="575728"/>
          </a:xfrm>
          <a:prstGeom prst="rect">
            <a:avLst/>
          </a:prstGeom>
        </p:spPr>
      </p:pic>
      <p:pic>
        <p:nvPicPr>
          <p:cNvPr id="359426" name="Obraz 35942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840" y="5793188"/>
            <a:ext cx="2163918" cy="979149"/>
          </a:xfrm>
          <a:prstGeom prst="rect">
            <a:avLst/>
          </a:prstGeom>
        </p:spPr>
      </p:pic>
      <p:sp>
        <p:nvSpPr>
          <p:cNvPr id="359432" name="Symbol zastępczy obrazu 359431"/>
          <p:cNvSpPr>
            <a:spLocks noGrp="1"/>
          </p:cNvSpPr>
          <p:nvPr>
            <p:ph type="pic" sz="quarter" idx="10" hasCustomPrompt="1"/>
          </p:nvPr>
        </p:nvSpPr>
        <p:spPr>
          <a:xfrm>
            <a:off x="3215680" y="3968663"/>
            <a:ext cx="1800621" cy="1224384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noProof="0" dirty="0"/>
              <a:t>Institution</a:t>
            </a:r>
            <a:r>
              <a:rPr lang="pl-PL" dirty="0"/>
              <a:t>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905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Frame title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227396" y="1268761"/>
            <a:ext cx="11557235" cy="4680519"/>
          </a:xfrm>
        </p:spPr>
        <p:txBody>
          <a:bodyPr/>
          <a:lstStyle>
            <a:lvl1pPr marL="0" marR="0" indent="0" algn="just" defTabSz="1565071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Arial" panose="020B0604020202020204" pitchFamily="34" charset="0"/>
              <a:buNone/>
              <a:tabLst/>
              <a:defRPr/>
            </a:lvl1pPr>
            <a:lvl2pPr marL="973040" indent="-351701">
              <a:buSzPct val="125000"/>
              <a:buFont typeface="Arial" panose="020B0604020202020204" pitchFamily="34" charset="0"/>
              <a:buChar char="•"/>
              <a:defRPr sz="1969"/>
            </a:lvl2pPr>
            <a:lvl3pPr marL="1568978" indent="-351701">
              <a:buClr>
                <a:srgbClr val="0070C0"/>
              </a:buClr>
              <a:buSzPct val="100000"/>
              <a:buFont typeface="Wingdings" panose="05000000000000000000" pitchFamily="2" charset="2"/>
              <a:buChar char="v"/>
              <a:defRPr sz="1969"/>
            </a:lvl3pPr>
            <a:lvl4pPr marL="2260657" indent="-351701">
              <a:buClr>
                <a:srgbClr val="009999"/>
              </a:buClr>
              <a:buFont typeface="Wingdings" panose="05000000000000000000" pitchFamily="2" charset="2"/>
              <a:buChar char="§"/>
              <a:defRPr sz="1723"/>
            </a:lvl4pPr>
            <a:lvl5pPr marL="2883949" indent="-351701">
              <a:buClr>
                <a:srgbClr val="3399FF"/>
              </a:buClr>
              <a:buFont typeface="Wingdings" panose="05000000000000000000" pitchFamily="2" charset="2"/>
              <a:buChar char="Ø"/>
              <a:defRPr sz="1723"/>
            </a:lvl5pPr>
          </a:lstStyle>
          <a:p>
            <a:pPr marL="0" marR="0" lvl="0" indent="0" algn="just" defTabSz="1565071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Arial" panose="020B0604020202020204" pitchFamily="34" charset="0"/>
              <a:buNone/>
              <a:tabLst/>
              <a:defRPr/>
            </a:pPr>
            <a:r>
              <a:rPr lang="pl-PL" altLang="fr-FR" noProof="0" dirty="0" err="1"/>
              <a:t>Lorem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ipsum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dolor</a:t>
            </a:r>
            <a:r>
              <a:rPr lang="pl-PL" altLang="fr-FR" noProof="0" dirty="0"/>
              <a:t> sit </a:t>
            </a:r>
            <a:r>
              <a:rPr lang="pl-PL" altLang="fr-FR" noProof="0" dirty="0" err="1"/>
              <a:t>amet</a:t>
            </a:r>
            <a:r>
              <a:rPr lang="pl-PL" altLang="fr-FR" noProof="0" dirty="0"/>
              <a:t>, </a:t>
            </a:r>
            <a:r>
              <a:rPr lang="pl-PL" altLang="fr-FR" noProof="0" dirty="0" err="1"/>
              <a:t>consectetur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adipiscing</a:t>
            </a:r>
            <a:r>
              <a:rPr lang="pl-PL" altLang="fr-FR" noProof="0" dirty="0"/>
              <a:t> elit. </a:t>
            </a:r>
            <a:r>
              <a:rPr lang="pl-PL" altLang="fr-FR" noProof="0" dirty="0" err="1"/>
              <a:t>Proin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nibh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augue</a:t>
            </a:r>
            <a:r>
              <a:rPr lang="pl-PL" altLang="fr-FR" noProof="0" dirty="0"/>
              <a:t>, </a:t>
            </a:r>
            <a:r>
              <a:rPr lang="pl-PL" altLang="fr-FR" noProof="0" dirty="0" err="1"/>
              <a:t>suscipit</a:t>
            </a:r>
            <a:r>
              <a:rPr lang="pl-PL" altLang="fr-FR" noProof="0" dirty="0"/>
              <a:t> a, </a:t>
            </a:r>
            <a:r>
              <a:rPr lang="pl-PL" altLang="fr-FR" noProof="0" dirty="0" err="1"/>
              <a:t>scelerisque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sed</a:t>
            </a:r>
            <a:r>
              <a:rPr lang="pl-PL" altLang="fr-FR" noProof="0" dirty="0"/>
              <a:t>, </a:t>
            </a:r>
            <a:r>
              <a:rPr lang="pl-PL" altLang="fr-FR" noProof="0" dirty="0" err="1"/>
              <a:t>lacinia</a:t>
            </a:r>
            <a:r>
              <a:rPr lang="pl-PL" altLang="fr-FR" noProof="0" dirty="0"/>
              <a:t> in, mi. </a:t>
            </a:r>
            <a:r>
              <a:rPr lang="pl-PL" altLang="fr-FR" noProof="0" dirty="0" err="1"/>
              <a:t>Cras</a:t>
            </a:r>
            <a:r>
              <a:rPr lang="pl-PL" altLang="fr-FR" noProof="0" dirty="0"/>
              <a:t> vel </a:t>
            </a:r>
            <a:r>
              <a:rPr lang="pl-PL" altLang="fr-FR" noProof="0" dirty="0" err="1"/>
              <a:t>lorem</a:t>
            </a:r>
            <a:r>
              <a:rPr lang="pl-PL" altLang="fr-FR" noProof="0" dirty="0"/>
              <a:t>. </a:t>
            </a:r>
            <a:endParaRPr lang="en-US" noProof="0" dirty="0"/>
          </a:p>
          <a:p>
            <a:pPr lvl="1"/>
            <a:r>
              <a:rPr lang="pl-PL" altLang="fr-FR" noProof="0" dirty="0" err="1"/>
              <a:t>Etiam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pellentesque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aliquet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tellus</a:t>
            </a:r>
            <a:r>
              <a:rPr lang="pl-PL" altLang="fr-FR" noProof="0" dirty="0"/>
              <a:t>. </a:t>
            </a:r>
          </a:p>
          <a:p>
            <a:pPr lvl="2"/>
            <a:r>
              <a:rPr lang="pl-PL" altLang="fr-FR" noProof="0" dirty="0" err="1"/>
              <a:t>Phasellus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pharetra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nulla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ac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diam</a:t>
            </a:r>
            <a:r>
              <a:rPr lang="pl-PL" altLang="fr-FR" noProof="0" dirty="0"/>
              <a:t>. </a:t>
            </a:r>
          </a:p>
          <a:p>
            <a:pPr lvl="3"/>
            <a:r>
              <a:rPr lang="pl-PL" altLang="fr-FR" noProof="0" dirty="0" err="1"/>
              <a:t>Quisque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semper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justo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at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risus</a:t>
            </a:r>
            <a:r>
              <a:rPr lang="pl-PL" altLang="fr-FR" noProof="0" dirty="0"/>
              <a:t>. </a:t>
            </a:r>
          </a:p>
          <a:p>
            <a:pPr lvl="4"/>
            <a:r>
              <a:rPr lang="pl-PL" altLang="fr-FR" noProof="0" dirty="0" err="1"/>
              <a:t>Donec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venenatis</a:t>
            </a:r>
            <a:r>
              <a:rPr lang="pl-PL" altLang="fr-FR" noProof="0" dirty="0"/>
              <a:t>, </a:t>
            </a:r>
            <a:r>
              <a:rPr lang="pl-PL" altLang="fr-FR" noProof="0" dirty="0" err="1"/>
              <a:t>turpis</a:t>
            </a:r>
            <a:r>
              <a:rPr lang="pl-PL" altLang="fr-FR" noProof="0" dirty="0"/>
              <a:t> vel </a:t>
            </a:r>
            <a:r>
              <a:rPr lang="pl-PL" altLang="fr-FR" noProof="0" dirty="0" err="1"/>
              <a:t>hendrerit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interdum</a:t>
            </a:r>
            <a:r>
              <a:rPr lang="pl-PL" altLang="fr-FR" noProof="0" dirty="0"/>
              <a:t>, </a:t>
            </a:r>
            <a:r>
              <a:rPr lang="pl-PL" altLang="fr-FR" noProof="0" dirty="0" err="1"/>
              <a:t>dui</a:t>
            </a:r>
            <a:r>
              <a:rPr lang="pl-PL" altLang="fr-FR" noProof="0" dirty="0"/>
              <a:t> ligula </a:t>
            </a:r>
            <a:r>
              <a:rPr lang="pl-PL" altLang="fr-FR" noProof="0" dirty="0" err="1"/>
              <a:t>ultricies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purus</a:t>
            </a:r>
            <a:r>
              <a:rPr lang="pl-PL" altLang="fr-FR" noProof="0" dirty="0"/>
              <a:t>, </a:t>
            </a:r>
            <a:r>
              <a:rPr lang="pl-PL" altLang="fr-FR" noProof="0" dirty="0" err="1"/>
              <a:t>sed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posuere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libero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dui</a:t>
            </a:r>
            <a:r>
              <a:rPr lang="pl-PL" altLang="fr-FR" noProof="0" dirty="0"/>
              <a:t> id </a:t>
            </a:r>
            <a:r>
              <a:rPr lang="pl-PL" altLang="fr-FR" noProof="0" dirty="0" err="1"/>
              <a:t>orci</a:t>
            </a:r>
            <a:r>
              <a:rPr lang="pl-PL" altLang="fr-FR" noProof="0" dirty="0"/>
              <a:t>. </a:t>
            </a:r>
          </a:p>
          <a:p>
            <a:pPr lvl="0"/>
            <a:r>
              <a:rPr lang="pl-PL" altLang="fr-FR" noProof="0" dirty="0"/>
              <a:t>Nam </a:t>
            </a:r>
            <a:r>
              <a:rPr lang="pl-PL" altLang="fr-FR" noProof="0" dirty="0" err="1"/>
              <a:t>congue</a:t>
            </a:r>
            <a:r>
              <a:rPr lang="pl-PL" altLang="fr-FR" noProof="0" dirty="0"/>
              <a:t>, </a:t>
            </a:r>
            <a:r>
              <a:rPr lang="pl-PL" altLang="fr-FR" noProof="0" dirty="0" err="1"/>
              <a:t>pede</a:t>
            </a:r>
            <a:r>
              <a:rPr lang="pl-PL" altLang="fr-FR" noProof="0" dirty="0"/>
              <a:t> vitae </a:t>
            </a:r>
            <a:r>
              <a:rPr lang="pl-PL" altLang="fr-FR" noProof="0" dirty="0" err="1"/>
              <a:t>dapibus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aliquet</a:t>
            </a:r>
            <a:r>
              <a:rPr lang="pl-PL" altLang="fr-FR" noProof="0" dirty="0"/>
              <a:t>, elit </a:t>
            </a:r>
            <a:r>
              <a:rPr lang="pl-PL" altLang="fr-FR" noProof="0" dirty="0" err="1"/>
              <a:t>magna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vulputate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arcu</a:t>
            </a:r>
            <a:r>
              <a:rPr lang="pl-PL" altLang="fr-FR" noProof="0" dirty="0"/>
              <a:t>, vel </a:t>
            </a:r>
            <a:r>
              <a:rPr lang="pl-PL" altLang="fr-FR" noProof="0" dirty="0" err="1"/>
              <a:t>tempus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metus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leo</a:t>
            </a:r>
            <a:r>
              <a:rPr lang="pl-PL" altLang="fr-FR" noProof="0" dirty="0"/>
              <a:t> non </a:t>
            </a:r>
            <a:r>
              <a:rPr lang="pl-PL" altLang="fr-FR" noProof="0" dirty="0" err="1"/>
              <a:t>est</a:t>
            </a:r>
            <a:r>
              <a:rPr lang="pl-PL" altLang="fr-FR" noProof="0" dirty="0"/>
              <a:t>. </a:t>
            </a:r>
            <a:r>
              <a:rPr lang="pl-PL" altLang="fr-FR" noProof="0" dirty="0" err="1"/>
              <a:t>Etiam</a:t>
            </a:r>
            <a:r>
              <a:rPr lang="pl-PL" altLang="fr-FR" noProof="0" dirty="0"/>
              <a:t> sit </a:t>
            </a:r>
            <a:r>
              <a:rPr lang="pl-PL" altLang="fr-FR" noProof="0" dirty="0" err="1"/>
              <a:t>amet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lectus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quis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est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congue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mollis</a:t>
            </a:r>
            <a:r>
              <a:rPr lang="pl-PL" altLang="fr-FR" noProof="0" dirty="0"/>
              <a:t>. </a:t>
            </a:r>
          </a:p>
          <a:p>
            <a:pPr lvl="0"/>
            <a:endParaRPr lang="pl-PL" altLang="fr-FR" noProof="0" dirty="0"/>
          </a:p>
          <a:p>
            <a:pPr marL="0" marR="0" lvl="0" indent="0" algn="just" defTabSz="1565071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Arial" panose="020B0604020202020204" pitchFamily="34" charset="0"/>
              <a:buNone/>
              <a:tabLst/>
              <a:defRPr/>
            </a:pPr>
            <a:r>
              <a:rPr lang="pl-PL" altLang="fr-FR" noProof="0" dirty="0" err="1"/>
              <a:t>Phasellus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congue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lacus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eget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neque</a:t>
            </a:r>
            <a:r>
              <a:rPr lang="pl-PL" altLang="fr-FR" noProof="0" dirty="0"/>
              <a:t>. </a:t>
            </a:r>
            <a:r>
              <a:rPr lang="pl-PL" altLang="fr-FR" noProof="0" dirty="0" err="1"/>
              <a:t>Phasellus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ornare</a:t>
            </a:r>
            <a:r>
              <a:rPr lang="pl-PL" altLang="fr-FR" noProof="0" dirty="0"/>
              <a:t>, </a:t>
            </a:r>
            <a:r>
              <a:rPr lang="pl-PL" altLang="fr-FR" noProof="0" dirty="0" err="1"/>
              <a:t>ante</a:t>
            </a:r>
            <a:r>
              <a:rPr lang="pl-PL" altLang="fr-FR" noProof="0" dirty="0"/>
              <a:t> vitae </a:t>
            </a:r>
            <a:r>
              <a:rPr lang="pl-PL" altLang="fr-FR" noProof="0" dirty="0" err="1"/>
              <a:t>consectetuer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consequat</a:t>
            </a:r>
            <a:r>
              <a:rPr lang="pl-PL" altLang="fr-FR" noProof="0" dirty="0"/>
              <a:t>, </a:t>
            </a:r>
            <a:r>
              <a:rPr lang="pl-PL" altLang="fr-FR" noProof="0" dirty="0" err="1"/>
              <a:t>purus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sapien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ultricies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dolor</a:t>
            </a:r>
            <a:r>
              <a:rPr lang="pl-PL" altLang="fr-FR" noProof="0" dirty="0"/>
              <a:t>, et </a:t>
            </a:r>
            <a:r>
              <a:rPr lang="pl-PL" altLang="fr-FR" noProof="0" dirty="0" err="1"/>
              <a:t>mollis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pede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metus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eget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nisi</a:t>
            </a:r>
            <a:r>
              <a:rPr lang="pl-PL" altLang="fr-FR" noProof="0" dirty="0"/>
              <a:t>. </a:t>
            </a:r>
            <a:r>
              <a:rPr lang="pl-PL" altLang="fr-FR" noProof="0" dirty="0" err="1"/>
              <a:t>Praesent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sodales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velit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quis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augue</a:t>
            </a:r>
            <a:r>
              <a:rPr lang="pl-PL" altLang="fr-FR" noProof="0" dirty="0"/>
              <a:t>. </a:t>
            </a:r>
            <a:r>
              <a:rPr lang="pl-PL" altLang="fr-FR" noProof="0" dirty="0" err="1"/>
              <a:t>Cras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suscipit</a:t>
            </a:r>
            <a:r>
              <a:rPr lang="pl-PL" altLang="fr-FR" noProof="0" dirty="0"/>
              <a:t>, urna </a:t>
            </a:r>
            <a:r>
              <a:rPr lang="pl-PL" altLang="fr-FR" noProof="0" dirty="0" err="1"/>
              <a:t>at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aliquam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rhoncus</a:t>
            </a:r>
            <a:r>
              <a:rPr lang="pl-PL" altLang="fr-FR" noProof="0" dirty="0"/>
              <a:t>, urna </a:t>
            </a:r>
            <a:r>
              <a:rPr lang="pl-PL" altLang="fr-FR" noProof="0" dirty="0" err="1"/>
              <a:t>quam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viverra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nisi</a:t>
            </a:r>
            <a:r>
              <a:rPr lang="pl-PL" altLang="fr-FR" noProof="0" dirty="0"/>
              <a:t>, in </a:t>
            </a:r>
            <a:r>
              <a:rPr lang="pl-PL" altLang="fr-FR" noProof="0" dirty="0" err="1"/>
              <a:t>interdum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massa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nibh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nec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erat</a:t>
            </a:r>
            <a:r>
              <a:rPr lang="pl-PL" altLang="fr-FR" noProof="0" dirty="0"/>
              <a:t>.</a:t>
            </a:r>
          </a:p>
          <a:p>
            <a:pPr lvl="0"/>
            <a:endParaRPr lang="pl-PL" altLang="fr-FR" noProof="0" dirty="0"/>
          </a:p>
          <a:p>
            <a:pPr lvl="4"/>
            <a:endParaRPr lang="en-US" noProof="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835062" y="6437450"/>
            <a:ext cx="949569" cy="307975"/>
          </a:xfrm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5D1E208-1B6A-4596-94C1-B3D40EA804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402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227397" y="128129"/>
            <a:ext cx="10934927" cy="652462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dirty="0"/>
              <a:t>Frame title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227396" y="1340769"/>
            <a:ext cx="5796596" cy="4608511"/>
          </a:xfrm>
        </p:spPr>
        <p:txBody>
          <a:bodyPr/>
          <a:lstStyle>
            <a:lvl1pPr marL="0" marR="0" indent="0" algn="just" defTabSz="1565071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+mj-lt"/>
              <a:buNone/>
              <a:tabLst/>
              <a:defRPr lang="pl-PL" altLang="fr-FR" sz="1600" noProof="0"/>
            </a:lvl1pPr>
            <a:lvl2pPr marL="1043380" indent="-422041">
              <a:buFont typeface="+mj-lt"/>
              <a:buAutoNum type="arabicPeriod"/>
              <a:defRPr sz="1600"/>
            </a:lvl2pPr>
            <a:lvl3pPr marL="1779999" indent="-562722">
              <a:buFont typeface="+mj-lt"/>
              <a:buAutoNum type="arabicPeriod"/>
              <a:defRPr sz="2462"/>
            </a:lvl3pPr>
            <a:lvl4pPr marL="2330997" indent="-422041">
              <a:buFont typeface="+mj-lt"/>
              <a:buAutoNum type="arabicPeriod"/>
              <a:defRPr sz="2215"/>
            </a:lvl4pPr>
            <a:lvl5pPr marL="2954289" indent="-422041">
              <a:buFont typeface="+mj-lt"/>
              <a:buAutoNum type="arabicPeriod"/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marL="0" marR="0" lvl="0" indent="0" algn="just" defTabSz="1565071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Arial" panose="020B0604020202020204" pitchFamily="34" charset="0"/>
              <a:buNone/>
              <a:tabLst/>
              <a:defRPr/>
            </a:pPr>
            <a:r>
              <a:rPr lang="pl-PL" altLang="fr-FR" noProof="0" dirty="0" err="1"/>
              <a:t>Lorem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ipsum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dolor</a:t>
            </a:r>
            <a:r>
              <a:rPr lang="pl-PL" altLang="fr-FR" noProof="0" dirty="0"/>
              <a:t> sit </a:t>
            </a:r>
            <a:r>
              <a:rPr lang="pl-PL" altLang="fr-FR" noProof="0" dirty="0" err="1"/>
              <a:t>amet</a:t>
            </a:r>
            <a:r>
              <a:rPr lang="pl-PL" altLang="fr-FR" noProof="0" dirty="0"/>
              <a:t>, </a:t>
            </a:r>
            <a:r>
              <a:rPr lang="pl-PL" altLang="fr-FR" noProof="0" dirty="0" err="1"/>
              <a:t>consectetur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adipiscing</a:t>
            </a:r>
            <a:r>
              <a:rPr lang="pl-PL" altLang="fr-FR" noProof="0" dirty="0"/>
              <a:t> elit. </a:t>
            </a:r>
            <a:r>
              <a:rPr lang="pl-PL" altLang="fr-FR" noProof="0" dirty="0" err="1"/>
              <a:t>Proin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nibh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augue</a:t>
            </a:r>
            <a:r>
              <a:rPr lang="pl-PL" altLang="fr-FR" noProof="0" dirty="0"/>
              <a:t>, </a:t>
            </a:r>
            <a:r>
              <a:rPr lang="pl-PL" altLang="fr-FR" noProof="0" dirty="0" err="1"/>
              <a:t>suscipit</a:t>
            </a:r>
            <a:r>
              <a:rPr lang="pl-PL" altLang="fr-FR" noProof="0" dirty="0"/>
              <a:t> a, </a:t>
            </a:r>
            <a:r>
              <a:rPr lang="pl-PL" altLang="fr-FR" noProof="0" dirty="0" err="1"/>
              <a:t>scelerisque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sed</a:t>
            </a:r>
            <a:r>
              <a:rPr lang="pl-PL" altLang="fr-FR" noProof="0" dirty="0"/>
              <a:t>, </a:t>
            </a:r>
            <a:r>
              <a:rPr lang="pl-PL" altLang="fr-FR" noProof="0" dirty="0" err="1"/>
              <a:t>lacinia</a:t>
            </a:r>
            <a:r>
              <a:rPr lang="pl-PL" altLang="fr-FR" noProof="0" dirty="0"/>
              <a:t> in, mi. </a:t>
            </a:r>
            <a:r>
              <a:rPr lang="pl-PL" altLang="fr-FR" noProof="0" dirty="0" err="1"/>
              <a:t>Cras</a:t>
            </a:r>
            <a:r>
              <a:rPr lang="pl-PL" altLang="fr-FR" noProof="0" dirty="0"/>
              <a:t> vel </a:t>
            </a:r>
            <a:r>
              <a:rPr lang="pl-PL" altLang="fr-FR" noProof="0" dirty="0" err="1"/>
              <a:t>lorem</a:t>
            </a:r>
            <a:r>
              <a:rPr lang="pl-PL" altLang="fr-FR" noProof="0" dirty="0"/>
              <a:t>. </a:t>
            </a:r>
            <a:endParaRPr lang="en-US" noProof="0" dirty="0"/>
          </a:p>
          <a:p>
            <a:pPr lvl="1"/>
            <a:r>
              <a:rPr lang="pl-PL" altLang="fr-FR" noProof="0" dirty="0" err="1"/>
              <a:t>Etiam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pellentesque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aliquet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tellus</a:t>
            </a:r>
            <a:r>
              <a:rPr lang="pl-PL" altLang="fr-FR" noProof="0" dirty="0"/>
              <a:t>. </a:t>
            </a:r>
          </a:p>
          <a:p>
            <a:pPr lvl="1"/>
            <a:r>
              <a:rPr lang="pl-PL" altLang="fr-FR" noProof="0" dirty="0" err="1"/>
              <a:t>Phasellus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pharetra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nulla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ac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diam</a:t>
            </a:r>
            <a:r>
              <a:rPr lang="pl-PL" altLang="fr-FR" noProof="0" dirty="0"/>
              <a:t>. </a:t>
            </a:r>
          </a:p>
          <a:p>
            <a:pPr lvl="1"/>
            <a:r>
              <a:rPr lang="pl-PL" altLang="fr-FR" noProof="0" dirty="0" err="1"/>
              <a:t>Quisque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semper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justo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at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risus</a:t>
            </a:r>
            <a:r>
              <a:rPr lang="pl-PL" altLang="fr-FR" noProof="0" dirty="0"/>
              <a:t>. </a:t>
            </a:r>
          </a:p>
          <a:p>
            <a:pPr lvl="1"/>
            <a:r>
              <a:rPr lang="pl-PL" altLang="fr-FR" noProof="0" dirty="0" err="1"/>
              <a:t>Donec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venenatis</a:t>
            </a:r>
            <a:r>
              <a:rPr lang="pl-PL" altLang="fr-FR" noProof="0" dirty="0"/>
              <a:t>, </a:t>
            </a:r>
            <a:r>
              <a:rPr lang="pl-PL" altLang="fr-FR" noProof="0" dirty="0" err="1"/>
              <a:t>turpis</a:t>
            </a:r>
            <a:r>
              <a:rPr lang="pl-PL" altLang="fr-FR" noProof="0" dirty="0"/>
              <a:t> vel </a:t>
            </a:r>
            <a:r>
              <a:rPr lang="pl-PL" altLang="fr-FR" noProof="0" dirty="0" err="1"/>
              <a:t>hendrerit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interdum</a:t>
            </a:r>
            <a:r>
              <a:rPr lang="pl-PL" altLang="fr-FR" noProof="0" dirty="0"/>
              <a:t>, </a:t>
            </a:r>
            <a:r>
              <a:rPr lang="pl-PL" altLang="fr-FR" noProof="0" dirty="0" err="1"/>
              <a:t>dui</a:t>
            </a:r>
            <a:r>
              <a:rPr lang="pl-PL" altLang="fr-FR" noProof="0" dirty="0"/>
              <a:t> ligula </a:t>
            </a:r>
            <a:r>
              <a:rPr lang="pl-PL" altLang="fr-FR" noProof="0" dirty="0" err="1"/>
              <a:t>ultricies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purus</a:t>
            </a:r>
            <a:r>
              <a:rPr lang="pl-PL" altLang="fr-FR" noProof="0" dirty="0"/>
              <a:t>, </a:t>
            </a:r>
            <a:r>
              <a:rPr lang="pl-PL" altLang="fr-FR" noProof="0" dirty="0" err="1"/>
              <a:t>sed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posuere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libero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dui</a:t>
            </a:r>
            <a:r>
              <a:rPr lang="pl-PL" altLang="fr-FR" noProof="0" dirty="0"/>
              <a:t> id </a:t>
            </a:r>
            <a:r>
              <a:rPr lang="pl-PL" altLang="fr-FR" noProof="0" dirty="0" err="1"/>
              <a:t>orci</a:t>
            </a:r>
            <a:r>
              <a:rPr lang="pl-PL" altLang="fr-FR" noProof="0" dirty="0"/>
              <a:t>. </a:t>
            </a:r>
          </a:p>
          <a:p>
            <a:pPr lvl="0"/>
            <a:r>
              <a:rPr lang="pl-PL" altLang="fr-FR" noProof="0" dirty="0"/>
              <a:t>Nam </a:t>
            </a:r>
            <a:r>
              <a:rPr lang="pl-PL" altLang="fr-FR" noProof="0" dirty="0" err="1"/>
              <a:t>congue</a:t>
            </a:r>
            <a:r>
              <a:rPr lang="pl-PL" altLang="fr-FR" noProof="0" dirty="0"/>
              <a:t>, </a:t>
            </a:r>
            <a:r>
              <a:rPr lang="pl-PL" altLang="fr-FR" noProof="0" dirty="0" err="1"/>
              <a:t>pede</a:t>
            </a:r>
            <a:r>
              <a:rPr lang="pl-PL" altLang="fr-FR" noProof="0" dirty="0"/>
              <a:t> vitae </a:t>
            </a:r>
            <a:r>
              <a:rPr lang="pl-PL" altLang="fr-FR" noProof="0" dirty="0" err="1"/>
              <a:t>dapibus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aliquet</a:t>
            </a:r>
            <a:r>
              <a:rPr lang="pl-PL" altLang="fr-FR" noProof="0" dirty="0"/>
              <a:t>, elit </a:t>
            </a:r>
            <a:r>
              <a:rPr lang="pl-PL" altLang="fr-FR" noProof="0" dirty="0" err="1"/>
              <a:t>magna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vulputate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arcu</a:t>
            </a:r>
            <a:r>
              <a:rPr lang="pl-PL" altLang="fr-FR" noProof="0" dirty="0"/>
              <a:t>, vel </a:t>
            </a:r>
            <a:r>
              <a:rPr lang="pl-PL" altLang="fr-FR" noProof="0" dirty="0" err="1"/>
              <a:t>tempus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metus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leo</a:t>
            </a:r>
            <a:r>
              <a:rPr lang="pl-PL" altLang="fr-FR" noProof="0" dirty="0"/>
              <a:t> non </a:t>
            </a:r>
            <a:r>
              <a:rPr lang="pl-PL" altLang="fr-FR" noProof="0" dirty="0" err="1"/>
              <a:t>est</a:t>
            </a:r>
            <a:r>
              <a:rPr lang="pl-PL" altLang="fr-FR" noProof="0" dirty="0"/>
              <a:t>. </a:t>
            </a:r>
            <a:r>
              <a:rPr lang="pl-PL" altLang="fr-FR" noProof="0" dirty="0" err="1"/>
              <a:t>Etiam</a:t>
            </a:r>
            <a:r>
              <a:rPr lang="pl-PL" altLang="fr-FR" noProof="0" dirty="0"/>
              <a:t> sit </a:t>
            </a:r>
            <a:r>
              <a:rPr lang="pl-PL" altLang="fr-FR" noProof="0" dirty="0" err="1"/>
              <a:t>amet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lectus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quis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est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congue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mollis</a:t>
            </a:r>
            <a:r>
              <a:rPr lang="pl-PL" altLang="fr-FR" noProof="0" dirty="0"/>
              <a:t>. </a:t>
            </a:r>
          </a:p>
          <a:p>
            <a:pPr marL="0" marR="0" lvl="0" indent="0" algn="just" defTabSz="1565071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+mj-lt"/>
              <a:buNone/>
              <a:tabLst/>
              <a:defRPr/>
            </a:pPr>
            <a:r>
              <a:rPr lang="pl-PL" altLang="fr-FR" noProof="0" dirty="0" err="1"/>
              <a:t>Phasellus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congue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lacus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eget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neque</a:t>
            </a:r>
            <a:r>
              <a:rPr lang="pl-PL" altLang="fr-FR" noProof="0" dirty="0"/>
              <a:t>. </a:t>
            </a:r>
            <a:r>
              <a:rPr lang="pl-PL" altLang="fr-FR" noProof="0" dirty="0" err="1"/>
              <a:t>Phasellus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ornare</a:t>
            </a:r>
            <a:r>
              <a:rPr lang="pl-PL" altLang="fr-FR" noProof="0" dirty="0"/>
              <a:t>, </a:t>
            </a:r>
            <a:r>
              <a:rPr lang="pl-PL" altLang="fr-FR" noProof="0" dirty="0" err="1"/>
              <a:t>ante</a:t>
            </a:r>
            <a:r>
              <a:rPr lang="pl-PL" altLang="fr-FR" noProof="0" dirty="0"/>
              <a:t> vitae </a:t>
            </a:r>
            <a:r>
              <a:rPr lang="pl-PL" altLang="fr-FR" noProof="0" dirty="0" err="1"/>
              <a:t>consectetuer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consequat</a:t>
            </a:r>
            <a:r>
              <a:rPr lang="pl-PL" altLang="fr-FR" noProof="0" dirty="0"/>
              <a:t>, </a:t>
            </a:r>
            <a:r>
              <a:rPr lang="pl-PL" altLang="fr-FR" noProof="0" dirty="0" err="1"/>
              <a:t>purus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sapien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ultricies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dolor</a:t>
            </a:r>
            <a:r>
              <a:rPr lang="pl-PL" altLang="fr-FR" noProof="0" dirty="0"/>
              <a:t>, et </a:t>
            </a:r>
            <a:r>
              <a:rPr lang="pl-PL" altLang="fr-FR" noProof="0" dirty="0" err="1"/>
              <a:t>mollis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pede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metus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eget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nisi</a:t>
            </a:r>
            <a:r>
              <a:rPr lang="pl-PL" altLang="fr-FR" noProof="0" dirty="0"/>
              <a:t>. </a:t>
            </a:r>
            <a:r>
              <a:rPr lang="pl-PL" altLang="fr-FR" noProof="0" dirty="0" err="1"/>
              <a:t>Praesent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sodales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velit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quis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augue</a:t>
            </a:r>
            <a:r>
              <a:rPr lang="pl-PL" altLang="fr-FR" noProof="0" dirty="0"/>
              <a:t>. </a:t>
            </a:r>
            <a:r>
              <a:rPr lang="pl-PL" altLang="fr-FR" noProof="0" dirty="0" err="1"/>
              <a:t>Cras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suscipit</a:t>
            </a:r>
            <a:r>
              <a:rPr lang="pl-PL" altLang="fr-FR" noProof="0" dirty="0"/>
              <a:t>, urna </a:t>
            </a:r>
            <a:r>
              <a:rPr lang="pl-PL" altLang="fr-FR" noProof="0" dirty="0" err="1"/>
              <a:t>at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aliquam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rhoncus</a:t>
            </a:r>
            <a:r>
              <a:rPr lang="pl-PL" altLang="fr-FR" noProof="0" dirty="0"/>
              <a:t>, urna </a:t>
            </a:r>
            <a:r>
              <a:rPr lang="pl-PL" altLang="fr-FR" noProof="0" dirty="0" err="1"/>
              <a:t>quam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viverra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nisi</a:t>
            </a:r>
            <a:r>
              <a:rPr lang="pl-PL" altLang="fr-FR" noProof="0" dirty="0"/>
              <a:t>, in </a:t>
            </a:r>
            <a:r>
              <a:rPr lang="pl-PL" altLang="fr-FR" noProof="0" dirty="0" err="1"/>
              <a:t>interdum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massa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nibh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nec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erat</a:t>
            </a:r>
            <a:r>
              <a:rPr lang="pl-PL" altLang="fr-FR" noProof="0" dirty="0"/>
              <a:t>.</a:t>
            </a:r>
          </a:p>
          <a:p>
            <a:pPr lvl="0"/>
            <a:endParaRPr lang="pl-PL" altLang="fr-FR" noProof="0" dirty="0"/>
          </a:p>
          <a:p>
            <a:pPr lvl="0"/>
            <a:endParaRPr lang="pl-PL" altLang="fr-FR" noProof="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168008" y="1340769"/>
            <a:ext cx="5618276" cy="4608511"/>
          </a:xfrm>
        </p:spPr>
        <p:txBody>
          <a:bodyPr lIns="3600" rIns="3600"/>
          <a:lstStyle>
            <a:lvl1pPr marL="0" marR="0" indent="0" algn="just" defTabSz="1565071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Arial" panose="020B0604020202020204" pitchFamily="34" charset="0"/>
              <a:buNone/>
              <a:tabLst/>
              <a:defRPr sz="1600"/>
            </a:lvl1pPr>
            <a:lvl2pPr indent="-351701" algn="l" defTabSz="1565071" rtl="0" eaLnBrk="0" fontAlgn="base" hangingPunct="0">
              <a:spcBef>
                <a:spcPts val="1339"/>
              </a:spcBef>
              <a:spcAft>
                <a:spcPct val="0"/>
              </a:spcAft>
              <a:defRPr lang="pl-PL" altLang="fr-FR" sz="1600" noProof="0" dirty="0" smtClean="0">
                <a:solidFill>
                  <a:schemeClr val="tx1"/>
                </a:solidFill>
                <a:latin typeface="+mn-lt"/>
              </a:defRPr>
            </a:lvl2pPr>
            <a:lvl3pPr marL="1533808" indent="-351701" algn="l" defTabSz="1565071" rtl="0" eaLnBrk="0" fontAlgn="base" hangingPunct="0">
              <a:spcBef>
                <a:spcPts val="1339"/>
              </a:spcBef>
              <a:spcAft>
                <a:spcPct val="0"/>
              </a:spcAft>
              <a:buClr>
                <a:srgbClr val="3399FF"/>
              </a:buClr>
              <a:buFont typeface="Wingdings" panose="05000000000000000000" pitchFamily="2" charset="2"/>
              <a:buChar char="v"/>
              <a:defRPr lang="pl-PL" altLang="fr-FR" sz="1600" noProof="0" dirty="0" smtClean="0">
                <a:solidFill>
                  <a:schemeClr val="tx1"/>
                </a:solidFill>
                <a:latin typeface="+mn-lt"/>
              </a:defRPr>
            </a:lvl3pPr>
            <a:lvl4pPr marL="2225487" indent="-316531">
              <a:buClr>
                <a:srgbClr val="009999"/>
              </a:buClr>
              <a:buFont typeface="Wingdings" panose="05000000000000000000" pitchFamily="2" charset="2"/>
              <a:buChar char="§"/>
              <a:defRPr sz="1400"/>
            </a:lvl4pPr>
            <a:lvl5pPr marL="2883949" indent="-351701">
              <a:buClr>
                <a:srgbClr val="3399FF"/>
              </a:buClr>
              <a:buFont typeface="Wingdings" panose="05000000000000000000" pitchFamily="2" charset="2"/>
              <a:buChar char="Ø"/>
              <a:defRPr sz="1400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marL="0" marR="0" lvl="0" indent="0" algn="just" defTabSz="1565071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Arial" panose="020B0604020202020204" pitchFamily="34" charset="0"/>
              <a:buNone/>
              <a:tabLst/>
              <a:defRPr/>
            </a:pPr>
            <a:r>
              <a:rPr lang="pl-PL" altLang="fr-FR" noProof="0" dirty="0" err="1"/>
              <a:t>Lorem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ipsum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dolor</a:t>
            </a:r>
            <a:r>
              <a:rPr lang="pl-PL" altLang="fr-FR" noProof="0" dirty="0"/>
              <a:t> sit </a:t>
            </a:r>
            <a:r>
              <a:rPr lang="pl-PL" altLang="fr-FR" noProof="0" dirty="0" err="1"/>
              <a:t>amet</a:t>
            </a:r>
            <a:r>
              <a:rPr lang="pl-PL" altLang="fr-FR" noProof="0" dirty="0"/>
              <a:t>, </a:t>
            </a:r>
            <a:r>
              <a:rPr lang="pl-PL" altLang="fr-FR" noProof="0" dirty="0" err="1"/>
              <a:t>consectetur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adipiscing</a:t>
            </a:r>
            <a:r>
              <a:rPr lang="pl-PL" altLang="fr-FR" noProof="0" dirty="0"/>
              <a:t> elit. </a:t>
            </a:r>
            <a:r>
              <a:rPr lang="pl-PL" altLang="fr-FR" noProof="0" dirty="0" err="1"/>
              <a:t>Proin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nibh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augue</a:t>
            </a:r>
            <a:r>
              <a:rPr lang="pl-PL" altLang="fr-FR" noProof="0" dirty="0"/>
              <a:t>, </a:t>
            </a:r>
            <a:r>
              <a:rPr lang="pl-PL" altLang="fr-FR" noProof="0" dirty="0" err="1"/>
              <a:t>suscipit</a:t>
            </a:r>
            <a:r>
              <a:rPr lang="pl-PL" altLang="fr-FR" noProof="0" dirty="0"/>
              <a:t> a, </a:t>
            </a:r>
            <a:r>
              <a:rPr lang="pl-PL" altLang="fr-FR" noProof="0" dirty="0" err="1"/>
              <a:t>scelerisque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sed</a:t>
            </a:r>
            <a:r>
              <a:rPr lang="pl-PL" altLang="fr-FR" noProof="0" dirty="0"/>
              <a:t>, </a:t>
            </a:r>
            <a:r>
              <a:rPr lang="pl-PL" altLang="fr-FR" noProof="0" dirty="0" err="1"/>
              <a:t>lacinia</a:t>
            </a:r>
            <a:r>
              <a:rPr lang="pl-PL" altLang="fr-FR" noProof="0" dirty="0"/>
              <a:t> in, mi. </a:t>
            </a:r>
            <a:r>
              <a:rPr lang="pl-PL" altLang="fr-FR" noProof="0" dirty="0" err="1"/>
              <a:t>Cras</a:t>
            </a:r>
            <a:r>
              <a:rPr lang="pl-PL" altLang="fr-FR" noProof="0" dirty="0"/>
              <a:t> vel </a:t>
            </a:r>
            <a:r>
              <a:rPr lang="pl-PL" altLang="fr-FR" noProof="0" dirty="0" err="1"/>
              <a:t>lorem</a:t>
            </a:r>
            <a:r>
              <a:rPr lang="pl-PL" altLang="fr-FR" noProof="0" dirty="0"/>
              <a:t>. </a:t>
            </a:r>
            <a:endParaRPr lang="en-US" noProof="0" dirty="0"/>
          </a:p>
          <a:p>
            <a:pPr lvl="1"/>
            <a:r>
              <a:rPr lang="pl-PL" altLang="fr-FR" noProof="0" dirty="0" err="1"/>
              <a:t>Etiam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pellentesque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aliquet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tellus</a:t>
            </a:r>
            <a:r>
              <a:rPr lang="pl-PL" altLang="fr-FR" noProof="0" dirty="0"/>
              <a:t>. </a:t>
            </a:r>
          </a:p>
          <a:p>
            <a:pPr lvl="2"/>
            <a:r>
              <a:rPr lang="pl-PL" altLang="fr-FR" noProof="0" dirty="0" err="1"/>
              <a:t>Phasellus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pharetra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nulla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ac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diam</a:t>
            </a:r>
            <a:r>
              <a:rPr lang="pl-PL" altLang="fr-FR" noProof="0" dirty="0"/>
              <a:t>. </a:t>
            </a:r>
          </a:p>
          <a:p>
            <a:pPr lvl="3"/>
            <a:r>
              <a:rPr lang="pl-PL" altLang="fr-FR" noProof="0" dirty="0" err="1"/>
              <a:t>Quisque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semper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justo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at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risus</a:t>
            </a:r>
            <a:r>
              <a:rPr lang="pl-PL" altLang="fr-FR" noProof="0" dirty="0"/>
              <a:t>. </a:t>
            </a:r>
          </a:p>
          <a:p>
            <a:pPr lvl="4"/>
            <a:r>
              <a:rPr lang="pl-PL" altLang="fr-FR" noProof="0" dirty="0" err="1"/>
              <a:t>Donec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venenatis</a:t>
            </a:r>
            <a:r>
              <a:rPr lang="pl-PL" altLang="fr-FR" noProof="0" dirty="0"/>
              <a:t>, </a:t>
            </a:r>
            <a:r>
              <a:rPr lang="pl-PL" altLang="fr-FR" noProof="0" dirty="0" err="1"/>
              <a:t>turpis</a:t>
            </a:r>
            <a:r>
              <a:rPr lang="pl-PL" altLang="fr-FR" noProof="0" dirty="0"/>
              <a:t> vel </a:t>
            </a:r>
            <a:r>
              <a:rPr lang="pl-PL" altLang="fr-FR" noProof="0" dirty="0" err="1"/>
              <a:t>hendrerit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interdum</a:t>
            </a:r>
            <a:r>
              <a:rPr lang="pl-PL" altLang="fr-FR" noProof="0" dirty="0"/>
              <a:t>, </a:t>
            </a:r>
            <a:r>
              <a:rPr lang="pl-PL" altLang="fr-FR" noProof="0" dirty="0" err="1"/>
              <a:t>dui</a:t>
            </a:r>
            <a:r>
              <a:rPr lang="pl-PL" altLang="fr-FR" noProof="0" dirty="0"/>
              <a:t> ligula </a:t>
            </a:r>
            <a:r>
              <a:rPr lang="pl-PL" altLang="fr-FR" noProof="0" dirty="0" err="1"/>
              <a:t>ultricies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purus</a:t>
            </a:r>
            <a:r>
              <a:rPr lang="pl-PL" altLang="fr-FR" noProof="0" dirty="0"/>
              <a:t>, </a:t>
            </a:r>
            <a:r>
              <a:rPr lang="pl-PL" altLang="fr-FR" noProof="0" dirty="0" err="1"/>
              <a:t>sed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posuere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libero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dui</a:t>
            </a:r>
            <a:r>
              <a:rPr lang="pl-PL" altLang="fr-FR" noProof="0" dirty="0"/>
              <a:t> id </a:t>
            </a:r>
            <a:r>
              <a:rPr lang="pl-PL" altLang="fr-FR" noProof="0" dirty="0" err="1"/>
              <a:t>orci</a:t>
            </a:r>
            <a:r>
              <a:rPr lang="pl-PL" altLang="fr-FR" noProof="0" dirty="0"/>
              <a:t>. </a:t>
            </a:r>
          </a:p>
          <a:p>
            <a:pPr lvl="0"/>
            <a:r>
              <a:rPr lang="pl-PL" altLang="fr-FR" noProof="0" dirty="0"/>
              <a:t>Nam </a:t>
            </a:r>
            <a:r>
              <a:rPr lang="pl-PL" altLang="fr-FR" noProof="0" dirty="0" err="1"/>
              <a:t>congue</a:t>
            </a:r>
            <a:r>
              <a:rPr lang="pl-PL" altLang="fr-FR" noProof="0" dirty="0"/>
              <a:t>, </a:t>
            </a:r>
            <a:r>
              <a:rPr lang="pl-PL" altLang="fr-FR" noProof="0" dirty="0" err="1"/>
              <a:t>pede</a:t>
            </a:r>
            <a:r>
              <a:rPr lang="pl-PL" altLang="fr-FR" noProof="0" dirty="0"/>
              <a:t> vitae </a:t>
            </a:r>
            <a:r>
              <a:rPr lang="pl-PL" altLang="fr-FR" noProof="0" dirty="0" err="1"/>
              <a:t>dapibus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aliquet</a:t>
            </a:r>
            <a:r>
              <a:rPr lang="pl-PL" altLang="fr-FR" noProof="0" dirty="0"/>
              <a:t>, elit </a:t>
            </a:r>
            <a:r>
              <a:rPr lang="pl-PL" altLang="fr-FR" noProof="0" dirty="0" err="1"/>
              <a:t>magna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vulputate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arcu</a:t>
            </a:r>
            <a:r>
              <a:rPr lang="pl-PL" altLang="fr-FR" noProof="0" dirty="0"/>
              <a:t>, vel </a:t>
            </a:r>
            <a:r>
              <a:rPr lang="pl-PL" altLang="fr-FR" noProof="0" dirty="0" err="1"/>
              <a:t>tempus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metus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leo</a:t>
            </a:r>
            <a:r>
              <a:rPr lang="pl-PL" altLang="fr-FR" noProof="0" dirty="0"/>
              <a:t> non </a:t>
            </a:r>
            <a:r>
              <a:rPr lang="pl-PL" altLang="fr-FR" noProof="0" dirty="0" err="1"/>
              <a:t>est</a:t>
            </a:r>
            <a:r>
              <a:rPr lang="pl-PL" altLang="fr-FR" noProof="0" dirty="0"/>
              <a:t>. </a:t>
            </a:r>
            <a:r>
              <a:rPr lang="pl-PL" altLang="fr-FR" noProof="0" dirty="0" err="1"/>
              <a:t>Etiam</a:t>
            </a:r>
            <a:r>
              <a:rPr lang="pl-PL" altLang="fr-FR" noProof="0" dirty="0"/>
              <a:t> sit </a:t>
            </a:r>
            <a:r>
              <a:rPr lang="pl-PL" altLang="fr-FR" noProof="0" dirty="0" err="1"/>
              <a:t>amet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lectus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quis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est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congue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mollis</a:t>
            </a:r>
            <a:r>
              <a:rPr lang="pl-PL" altLang="fr-FR" noProof="0" dirty="0"/>
              <a:t>. </a:t>
            </a:r>
          </a:p>
          <a:p>
            <a:pPr marL="0" marR="0" lvl="0" indent="0" algn="just" defTabSz="1565071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Arial" panose="020B0604020202020204" pitchFamily="34" charset="0"/>
              <a:buNone/>
              <a:tabLst/>
              <a:defRPr/>
            </a:pPr>
            <a:r>
              <a:rPr lang="pl-PL" altLang="fr-FR" noProof="0" dirty="0" err="1"/>
              <a:t>Phasellus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congue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lacus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eget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neque</a:t>
            </a:r>
            <a:r>
              <a:rPr lang="pl-PL" altLang="fr-FR" noProof="0" dirty="0"/>
              <a:t>. </a:t>
            </a:r>
            <a:r>
              <a:rPr lang="pl-PL" altLang="fr-FR" noProof="0" dirty="0" err="1"/>
              <a:t>Phasellus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ornare</a:t>
            </a:r>
            <a:r>
              <a:rPr lang="pl-PL" altLang="fr-FR" noProof="0" dirty="0"/>
              <a:t>, </a:t>
            </a:r>
            <a:r>
              <a:rPr lang="pl-PL" altLang="fr-FR" noProof="0" dirty="0" err="1"/>
              <a:t>ante</a:t>
            </a:r>
            <a:r>
              <a:rPr lang="pl-PL" altLang="fr-FR" noProof="0" dirty="0"/>
              <a:t> vitae </a:t>
            </a:r>
            <a:r>
              <a:rPr lang="pl-PL" altLang="fr-FR" noProof="0" dirty="0" err="1"/>
              <a:t>consectetuer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consequat</a:t>
            </a:r>
            <a:r>
              <a:rPr lang="pl-PL" altLang="fr-FR" noProof="0" dirty="0"/>
              <a:t>, </a:t>
            </a:r>
            <a:r>
              <a:rPr lang="pl-PL" altLang="fr-FR" noProof="0" dirty="0" err="1"/>
              <a:t>purus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sapien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ultricies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dolor</a:t>
            </a:r>
            <a:r>
              <a:rPr lang="pl-PL" altLang="fr-FR" noProof="0" dirty="0"/>
              <a:t>, et </a:t>
            </a:r>
            <a:r>
              <a:rPr lang="pl-PL" altLang="fr-FR" noProof="0" dirty="0" err="1"/>
              <a:t>mollis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pede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metus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eget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nisi</a:t>
            </a:r>
            <a:r>
              <a:rPr lang="pl-PL" altLang="fr-FR" noProof="0" dirty="0"/>
              <a:t>.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134FD7A-8B9A-43D7-B445-6C3B5BDD096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127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Frame title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D49DAB7-D58F-4D92-9964-5DE972D694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264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D21D8C1-0D88-4262-BDB7-28D63920374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49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2550990" y="4800600"/>
            <a:ext cx="7153764" cy="566738"/>
          </a:xfrm>
        </p:spPr>
        <p:txBody>
          <a:bodyPr anchor="b"/>
          <a:lstStyle>
            <a:lvl1pPr algn="l">
              <a:defRPr sz="2462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 dirty="0"/>
              <a:t>Image title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 hasCustomPrompt="1"/>
          </p:nvPr>
        </p:nvSpPr>
        <p:spPr>
          <a:xfrm>
            <a:off x="2550990" y="980728"/>
            <a:ext cx="7153764" cy="3746847"/>
          </a:xfrm>
        </p:spPr>
        <p:txBody>
          <a:bodyPr/>
          <a:lstStyle>
            <a:lvl1pPr marL="0" indent="0">
              <a:buNone/>
              <a:defRPr sz="3939"/>
            </a:lvl1pPr>
            <a:lvl2pPr marL="562722" indent="0">
              <a:buNone/>
              <a:defRPr sz="3446"/>
            </a:lvl2pPr>
            <a:lvl3pPr marL="1125444" indent="0">
              <a:buNone/>
              <a:defRPr sz="2954"/>
            </a:lvl3pPr>
            <a:lvl4pPr marL="1688165" indent="0">
              <a:buNone/>
              <a:defRPr sz="2462"/>
            </a:lvl4pPr>
            <a:lvl5pPr marL="2250887" indent="0">
              <a:buNone/>
              <a:defRPr sz="2462"/>
            </a:lvl5pPr>
            <a:lvl6pPr marL="2813609" indent="0">
              <a:buNone/>
              <a:defRPr sz="2462"/>
            </a:lvl6pPr>
            <a:lvl7pPr marL="3376331" indent="0">
              <a:buNone/>
              <a:defRPr sz="2462"/>
            </a:lvl7pPr>
            <a:lvl8pPr marL="3939052" indent="0">
              <a:buNone/>
              <a:defRPr sz="2462"/>
            </a:lvl8pPr>
            <a:lvl9pPr marL="4501774" indent="0">
              <a:buNone/>
              <a:defRPr sz="2462"/>
            </a:lvl9pPr>
          </a:lstStyle>
          <a:p>
            <a:pPr lvl="0"/>
            <a:r>
              <a:rPr lang="en-US" noProof="0" dirty="0"/>
              <a:t>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2550990" y="5367338"/>
            <a:ext cx="7153764" cy="653950"/>
          </a:xfrm>
        </p:spPr>
        <p:txBody>
          <a:bodyPr/>
          <a:lstStyle>
            <a:lvl1pPr marL="0" indent="0">
              <a:buNone/>
              <a:defRPr sz="1600"/>
            </a:lvl1pPr>
            <a:lvl2pPr marL="562722" indent="0">
              <a:buNone/>
              <a:defRPr sz="1477"/>
            </a:lvl2pPr>
            <a:lvl3pPr marL="1125444" indent="0">
              <a:buNone/>
              <a:defRPr sz="1231"/>
            </a:lvl3pPr>
            <a:lvl4pPr marL="1688165" indent="0">
              <a:buNone/>
              <a:defRPr sz="1108"/>
            </a:lvl4pPr>
            <a:lvl5pPr marL="2250887" indent="0">
              <a:buNone/>
              <a:defRPr sz="1108"/>
            </a:lvl5pPr>
            <a:lvl6pPr marL="2813609" indent="0">
              <a:buNone/>
              <a:defRPr sz="1108"/>
            </a:lvl6pPr>
            <a:lvl7pPr marL="3376331" indent="0">
              <a:buNone/>
              <a:defRPr sz="1108"/>
            </a:lvl7pPr>
            <a:lvl8pPr marL="3939052" indent="0">
              <a:buNone/>
              <a:defRPr sz="1108"/>
            </a:lvl8pPr>
            <a:lvl9pPr marL="4501774" indent="0">
              <a:buNone/>
              <a:defRPr sz="1108"/>
            </a:lvl9pPr>
          </a:lstStyle>
          <a:p>
            <a:pPr lvl="0"/>
            <a:r>
              <a:rPr lang="en-US" altLang="fr-FR" noProof="0" dirty="0"/>
              <a:t>Lorem ipsum dolor sit </a:t>
            </a:r>
            <a:r>
              <a:rPr lang="en-US" altLang="fr-FR" noProof="0" dirty="0" err="1"/>
              <a:t>amet</a:t>
            </a:r>
            <a:r>
              <a:rPr lang="en-US" altLang="fr-FR" noProof="0" dirty="0"/>
              <a:t>, </a:t>
            </a:r>
            <a:r>
              <a:rPr lang="en-US" altLang="fr-FR" noProof="0" dirty="0" err="1"/>
              <a:t>consectetur</a:t>
            </a:r>
            <a:r>
              <a:rPr lang="en-US" altLang="fr-FR" noProof="0" dirty="0"/>
              <a:t> </a:t>
            </a:r>
            <a:r>
              <a:rPr lang="en-US" altLang="fr-FR" noProof="0" dirty="0" err="1"/>
              <a:t>adipiscing</a:t>
            </a:r>
            <a:r>
              <a:rPr lang="en-US" altLang="fr-FR" noProof="0" dirty="0"/>
              <a:t> </a:t>
            </a:r>
            <a:r>
              <a:rPr lang="en-US" altLang="fr-FR" noProof="0" dirty="0" err="1"/>
              <a:t>elit</a:t>
            </a:r>
            <a:r>
              <a:rPr lang="en-US" altLang="fr-FR" noProof="0" dirty="0"/>
              <a:t>. </a:t>
            </a:r>
            <a:r>
              <a:rPr lang="en-US" altLang="fr-FR" noProof="0" dirty="0" err="1"/>
              <a:t>Proin</a:t>
            </a:r>
            <a:r>
              <a:rPr lang="en-US" altLang="fr-FR" noProof="0" dirty="0"/>
              <a:t> </a:t>
            </a:r>
            <a:r>
              <a:rPr lang="en-US" altLang="fr-FR" noProof="0" dirty="0" err="1"/>
              <a:t>nibh</a:t>
            </a:r>
            <a:r>
              <a:rPr lang="en-US" altLang="fr-FR" noProof="0" dirty="0"/>
              <a:t> </a:t>
            </a:r>
            <a:r>
              <a:rPr lang="en-US" altLang="fr-FR" noProof="0" dirty="0" err="1"/>
              <a:t>augue</a:t>
            </a:r>
            <a:r>
              <a:rPr lang="en-US" altLang="fr-FR" noProof="0" dirty="0"/>
              <a:t>, </a:t>
            </a:r>
            <a:r>
              <a:rPr lang="en-US" altLang="fr-FR" noProof="0" dirty="0" err="1"/>
              <a:t>suscipit</a:t>
            </a:r>
            <a:r>
              <a:rPr lang="en-US" altLang="fr-FR" noProof="0" dirty="0"/>
              <a:t> a, </a:t>
            </a:r>
            <a:r>
              <a:rPr lang="en-US" altLang="fr-FR" noProof="0" dirty="0" err="1"/>
              <a:t>scelerisque</a:t>
            </a:r>
            <a:r>
              <a:rPr lang="en-US" altLang="fr-FR" noProof="0" dirty="0"/>
              <a:t> </a:t>
            </a:r>
            <a:r>
              <a:rPr lang="en-US" altLang="fr-FR" noProof="0" dirty="0" err="1"/>
              <a:t>sed</a:t>
            </a:r>
            <a:r>
              <a:rPr lang="en-US" altLang="fr-FR" noProof="0" dirty="0"/>
              <a:t>, </a:t>
            </a:r>
            <a:r>
              <a:rPr lang="en-US" altLang="fr-FR" noProof="0" dirty="0" err="1"/>
              <a:t>lacinia</a:t>
            </a:r>
            <a:r>
              <a:rPr lang="en-US" altLang="fr-FR" noProof="0" dirty="0"/>
              <a:t> in, mi. Cras </a:t>
            </a:r>
            <a:r>
              <a:rPr lang="en-US" altLang="fr-FR" noProof="0" dirty="0" err="1"/>
              <a:t>vel</a:t>
            </a:r>
            <a:r>
              <a:rPr lang="en-US" altLang="fr-FR" noProof="0" dirty="0"/>
              <a:t> lorem. </a:t>
            </a:r>
            <a:r>
              <a:rPr lang="en-US" altLang="fr-FR" noProof="0" dirty="0" err="1"/>
              <a:t>Etiam</a:t>
            </a:r>
            <a:r>
              <a:rPr lang="en-US" altLang="fr-FR" noProof="0" dirty="0"/>
              <a:t> </a:t>
            </a:r>
            <a:r>
              <a:rPr lang="en-US" altLang="fr-FR" noProof="0" dirty="0" err="1"/>
              <a:t>pellentesque</a:t>
            </a:r>
            <a:r>
              <a:rPr lang="en-US" altLang="fr-FR" noProof="0" dirty="0"/>
              <a:t> </a:t>
            </a:r>
            <a:r>
              <a:rPr lang="en-US" altLang="fr-FR" noProof="0" dirty="0" err="1"/>
              <a:t>aliquet</a:t>
            </a:r>
            <a:r>
              <a:rPr lang="en-US" altLang="fr-FR" noProof="0" dirty="0"/>
              <a:t> </a:t>
            </a:r>
            <a:r>
              <a:rPr lang="en-US" altLang="fr-FR" noProof="0" dirty="0" err="1"/>
              <a:t>tellus</a:t>
            </a:r>
            <a:r>
              <a:rPr lang="en-US" altLang="fr-FR" noProof="0" dirty="0"/>
              <a:t>.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7A18774-BFE2-4923-8263-EE74077F631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731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12"/>
          <p:cNvSpPr/>
          <p:nvPr userDrawn="1"/>
        </p:nvSpPr>
        <p:spPr bwMode="auto">
          <a:xfrm>
            <a:off x="0" y="6093296"/>
            <a:ext cx="12192000" cy="764704"/>
          </a:xfrm>
          <a:prstGeom prst="rect">
            <a:avLst/>
          </a:prstGeom>
          <a:gradFill flip="none" rotWithShape="1">
            <a:gsLst>
              <a:gs pos="31000">
                <a:srgbClr val="4584BC"/>
              </a:gs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83000">
                <a:srgbClr val="C6D9FF"/>
              </a:gs>
              <a:gs pos="78000">
                <a:srgbClr val="8CB2FF"/>
              </a:gs>
              <a:gs pos="86000">
                <a:schemeClr val="bg1"/>
              </a:gs>
            </a:gsLst>
            <a:lin ang="10800000" scaled="1"/>
            <a:tileRect/>
          </a:gradFill>
          <a:ln>
            <a:noFill/>
          </a:ln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318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Prostokąt 1"/>
          <p:cNvSpPr/>
          <p:nvPr userDrawn="1"/>
        </p:nvSpPr>
        <p:spPr bwMode="auto">
          <a:xfrm>
            <a:off x="0" y="0"/>
            <a:ext cx="12192000" cy="900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74000">
                <a:srgbClr val="7FB1DE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318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7397" y="128129"/>
            <a:ext cx="10117015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noProof="0"/>
              <a:t>Frame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7396" y="1268761"/>
            <a:ext cx="11557235" cy="4680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4634" tIns="0" rIns="34634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fr-FR" noProof="0" dirty="0" err="1"/>
              <a:t>Lorem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ipsum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dolor</a:t>
            </a:r>
            <a:r>
              <a:rPr lang="pl-PL" altLang="fr-FR" noProof="0" dirty="0"/>
              <a:t> sit </a:t>
            </a:r>
            <a:r>
              <a:rPr lang="pl-PL" altLang="fr-FR" noProof="0" dirty="0" err="1"/>
              <a:t>amet</a:t>
            </a:r>
            <a:r>
              <a:rPr lang="pl-PL" altLang="fr-FR" noProof="0" dirty="0"/>
              <a:t>, </a:t>
            </a:r>
            <a:r>
              <a:rPr lang="pl-PL" altLang="fr-FR" noProof="0" dirty="0" err="1"/>
              <a:t>consectetur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adipiscing</a:t>
            </a:r>
            <a:r>
              <a:rPr lang="pl-PL" altLang="fr-FR" noProof="0" dirty="0"/>
              <a:t> elit. </a:t>
            </a:r>
            <a:r>
              <a:rPr lang="pl-PL" altLang="fr-FR" noProof="0" dirty="0" err="1"/>
              <a:t>Proin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nibh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augue</a:t>
            </a:r>
            <a:r>
              <a:rPr lang="pl-PL" altLang="fr-FR" noProof="0" dirty="0"/>
              <a:t>, </a:t>
            </a:r>
            <a:r>
              <a:rPr lang="pl-PL" altLang="fr-FR" noProof="0" dirty="0" err="1"/>
              <a:t>suscipit</a:t>
            </a:r>
            <a:r>
              <a:rPr lang="pl-PL" altLang="fr-FR" noProof="0" dirty="0"/>
              <a:t> a, </a:t>
            </a:r>
            <a:r>
              <a:rPr lang="pl-PL" altLang="fr-FR" noProof="0" dirty="0" err="1"/>
              <a:t>scelerisque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sed</a:t>
            </a:r>
            <a:r>
              <a:rPr lang="pl-PL" altLang="fr-FR" noProof="0" dirty="0"/>
              <a:t>, </a:t>
            </a:r>
            <a:r>
              <a:rPr lang="pl-PL" altLang="fr-FR" noProof="0" dirty="0" err="1"/>
              <a:t>lacinia</a:t>
            </a:r>
            <a:r>
              <a:rPr lang="pl-PL" altLang="fr-FR" noProof="0" dirty="0"/>
              <a:t> in, mi. </a:t>
            </a:r>
            <a:r>
              <a:rPr lang="pl-PL" altLang="fr-FR" noProof="0" dirty="0" err="1"/>
              <a:t>Cras</a:t>
            </a:r>
            <a:r>
              <a:rPr lang="pl-PL" altLang="fr-FR" noProof="0" dirty="0"/>
              <a:t> vel </a:t>
            </a:r>
            <a:r>
              <a:rPr lang="pl-PL" altLang="fr-FR" noProof="0" dirty="0" err="1"/>
              <a:t>lorem</a:t>
            </a:r>
            <a:r>
              <a:rPr lang="pl-PL" altLang="fr-FR" noProof="0" dirty="0"/>
              <a:t>. </a:t>
            </a:r>
          </a:p>
          <a:p>
            <a:pPr lvl="1"/>
            <a:r>
              <a:rPr lang="pl-PL" altLang="fr-FR" noProof="0" dirty="0" err="1"/>
              <a:t>Etiam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pellentesque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aliquet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tellus</a:t>
            </a:r>
            <a:r>
              <a:rPr lang="pl-PL" altLang="fr-FR" noProof="0" dirty="0"/>
              <a:t>. </a:t>
            </a:r>
          </a:p>
          <a:p>
            <a:pPr lvl="1"/>
            <a:r>
              <a:rPr lang="pl-PL" altLang="fr-FR" noProof="0" dirty="0" err="1"/>
              <a:t>Phasellus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pharetra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nulla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ac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diam</a:t>
            </a:r>
            <a:r>
              <a:rPr lang="pl-PL" altLang="fr-FR" noProof="0" dirty="0"/>
              <a:t>. </a:t>
            </a:r>
          </a:p>
          <a:p>
            <a:pPr lvl="1"/>
            <a:r>
              <a:rPr lang="pl-PL" altLang="fr-FR" noProof="0" dirty="0" err="1"/>
              <a:t>Quisque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semper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justo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at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risus</a:t>
            </a:r>
            <a:r>
              <a:rPr lang="pl-PL" altLang="fr-FR" noProof="0" dirty="0"/>
              <a:t>. </a:t>
            </a:r>
          </a:p>
          <a:p>
            <a:pPr lvl="0"/>
            <a:r>
              <a:rPr lang="pl-PL" altLang="fr-FR" noProof="0" dirty="0" err="1"/>
              <a:t>Donec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venenatis</a:t>
            </a:r>
            <a:r>
              <a:rPr lang="pl-PL" altLang="fr-FR" noProof="0" dirty="0"/>
              <a:t>, </a:t>
            </a:r>
            <a:r>
              <a:rPr lang="pl-PL" altLang="fr-FR" noProof="0" dirty="0" err="1"/>
              <a:t>turpis</a:t>
            </a:r>
            <a:r>
              <a:rPr lang="pl-PL" altLang="fr-FR" noProof="0" dirty="0"/>
              <a:t> vel </a:t>
            </a:r>
            <a:r>
              <a:rPr lang="pl-PL" altLang="fr-FR" noProof="0" dirty="0" err="1"/>
              <a:t>hendrerit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interdum</a:t>
            </a:r>
            <a:r>
              <a:rPr lang="pl-PL" altLang="fr-FR" noProof="0" dirty="0"/>
              <a:t>, </a:t>
            </a:r>
            <a:r>
              <a:rPr lang="pl-PL" altLang="fr-FR" noProof="0" dirty="0" err="1"/>
              <a:t>dui</a:t>
            </a:r>
            <a:r>
              <a:rPr lang="pl-PL" altLang="fr-FR" noProof="0" dirty="0"/>
              <a:t> ligula </a:t>
            </a:r>
            <a:r>
              <a:rPr lang="pl-PL" altLang="fr-FR" noProof="0" dirty="0" err="1"/>
              <a:t>ultricies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purus</a:t>
            </a:r>
            <a:r>
              <a:rPr lang="pl-PL" altLang="fr-FR" noProof="0" dirty="0"/>
              <a:t>, </a:t>
            </a:r>
            <a:r>
              <a:rPr lang="pl-PL" altLang="fr-FR" noProof="0" dirty="0" err="1"/>
              <a:t>sed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posuere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libero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dui</a:t>
            </a:r>
            <a:r>
              <a:rPr lang="pl-PL" altLang="fr-FR" noProof="0" dirty="0"/>
              <a:t> id </a:t>
            </a:r>
            <a:r>
              <a:rPr lang="pl-PL" altLang="fr-FR" noProof="0" dirty="0" err="1"/>
              <a:t>orci</a:t>
            </a:r>
            <a:r>
              <a:rPr lang="pl-PL" altLang="fr-FR" noProof="0" dirty="0"/>
              <a:t>. Nam </a:t>
            </a:r>
            <a:r>
              <a:rPr lang="pl-PL" altLang="fr-FR" noProof="0" dirty="0" err="1"/>
              <a:t>congue</a:t>
            </a:r>
            <a:r>
              <a:rPr lang="pl-PL" altLang="fr-FR" noProof="0" dirty="0"/>
              <a:t>, </a:t>
            </a:r>
            <a:r>
              <a:rPr lang="pl-PL" altLang="fr-FR" noProof="0" dirty="0" err="1"/>
              <a:t>pede</a:t>
            </a:r>
            <a:r>
              <a:rPr lang="pl-PL" altLang="fr-FR" noProof="0" dirty="0"/>
              <a:t> vitae </a:t>
            </a:r>
            <a:r>
              <a:rPr lang="pl-PL" altLang="fr-FR" noProof="0" dirty="0" err="1"/>
              <a:t>dapibus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aliquet</a:t>
            </a:r>
            <a:r>
              <a:rPr lang="pl-PL" altLang="fr-FR" noProof="0" dirty="0"/>
              <a:t>, elit </a:t>
            </a:r>
            <a:r>
              <a:rPr lang="pl-PL" altLang="fr-FR" noProof="0" dirty="0" err="1"/>
              <a:t>magna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vulputate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arcu</a:t>
            </a:r>
            <a:r>
              <a:rPr lang="pl-PL" altLang="fr-FR" noProof="0" dirty="0"/>
              <a:t>, vel </a:t>
            </a:r>
            <a:r>
              <a:rPr lang="pl-PL" altLang="fr-FR" noProof="0" dirty="0" err="1"/>
              <a:t>tempus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metus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leo</a:t>
            </a:r>
            <a:r>
              <a:rPr lang="pl-PL" altLang="fr-FR" noProof="0" dirty="0"/>
              <a:t> non </a:t>
            </a:r>
            <a:r>
              <a:rPr lang="pl-PL" altLang="fr-FR" noProof="0" dirty="0" err="1"/>
              <a:t>est</a:t>
            </a:r>
            <a:r>
              <a:rPr lang="pl-PL" altLang="fr-FR" noProof="0" dirty="0"/>
              <a:t>. </a:t>
            </a:r>
            <a:r>
              <a:rPr lang="pl-PL" altLang="fr-FR" noProof="0" dirty="0" err="1"/>
              <a:t>Etiam</a:t>
            </a:r>
            <a:r>
              <a:rPr lang="pl-PL" altLang="fr-FR" noProof="0" dirty="0"/>
              <a:t> sit </a:t>
            </a:r>
            <a:r>
              <a:rPr lang="pl-PL" altLang="fr-FR" noProof="0" dirty="0" err="1"/>
              <a:t>amet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lectus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quis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est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congue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mollis</a:t>
            </a:r>
            <a:r>
              <a:rPr lang="pl-PL" altLang="fr-FR" noProof="0" dirty="0"/>
              <a:t>. </a:t>
            </a:r>
          </a:p>
          <a:p>
            <a:pPr lvl="0"/>
            <a:endParaRPr lang="pl-PL" altLang="fr-FR" noProof="0" dirty="0"/>
          </a:p>
          <a:p>
            <a:pPr lvl="0"/>
            <a:r>
              <a:rPr lang="pl-PL" altLang="fr-FR" noProof="0" dirty="0" err="1"/>
              <a:t>Phasellus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congue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lacus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eget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neque</a:t>
            </a:r>
            <a:r>
              <a:rPr lang="pl-PL" altLang="fr-FR" noProof="0" dirty="0"/>
              <a:t>. </a:t>
            </a:r>
            <a:r>
              <a:rPr lang="pl-PL" altLang="fr-FR" noProof="0" dirty="0" err="1"/>
              <a:t>Phasellus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ornare</a:t>
            </a:r>
            <a:r>
              <a:rPr lang="pl-PL" altLang="fr-FR" noProof="0" dirty="0"/>
              <a:t>, </a:t>
            </a:r>
            <a:r>
              <a:rPr lang="pl-PL" altLang="fr-FR" noProof="0" dirty="0" err="1"/>
              <a:t>ante</a:t>
            </a:r>
            <a:r>
              <a:rPr lang="pl-PL" altLang="fr-FR" noProof="0" dirty="0"/>
              <a:t> vitae </a:t>
            </a:r>
            <a:r>
              <a:rPr lang="pl-PL" altLang="fr-FR" noProof="0" dirty="0" err="1"/>
              <a:t>consectetuer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consequat</a:t>
            </a:r>
            <a:r>
              <a:rPr lang="pl-PL" altLang="fr-FR" noProof="0" dirty="0"/>
              <a:t>, </a:t>
            </a:r>
            <a:r>
              <a:rPr lang="pl-PL" altLang="fr-FR" noProof="0" dirty="0" err="1"/>
              <a:t>purus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sapien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ultricies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dolor</a:t>
            </a:r>
            <a:r>
              <a:rPr lang="pl-PL" altLang="fr-FR" noProof="0" dirty="0"/>
              <a:t>, et </a:t>
            </a:r>
            <a:r>
              <a:rPr lang="pl-PL" altLang="fr-FR" noProof="0" dirty="0" err="1"/>
              <a:t>mollis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pede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metus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eget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nisi</a:t>
            </a:r>
            <a:r>
              <a:rPr lang="pl-PL" altLang="fr-FR" noProof="0" dirty="0"/>
              <a:t>. </a:t>
            </a:r>
            <a:r>
              <a:rPr lang="pl-PL" altLang="fr-FR" noProof="0" dirty="0" err="1"/>
              <a:t>Praesent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sodales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velit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quis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augue</a:t>
            </a:r>
            <a:r>
              <a:rPr lang="pl-PL" altLang="fr-FR" noProof="0" dirty="0"/>
              <a:t>. </a:t>
            </a:r>
            <a:r>
              <a:rPr lang="pl-PL" altLang="fr-FR" noProof="0" dirty="0" err="1"/>
              <a:t>Cras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suscipit</a:t>
            </a:r>
            <a:r>
              <a:rPr lang="pl-PL" altLang="fr-FR" noProof="0" dirty="0"/>
              <a:t>, urna </a:t>
            </a:r>
            <a:r>
              <a:rPr lang="pl-PL" altLang="fr-FR" noProof="0" dirty="0" err="1"/>
              <a:t>at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aliquam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rhoncus</a:t>
            </a:r>
            <a:r>
              <a:rPr lang="pl-PL" altLang="fr-FR" noProof="0" dirty="0"/>
              <a:t>, urna </a:t>
            </a:r>
            <a:r>
              <a:rPr lang="pl-PL" altLang="fr-FR" noProof="0" dirty="0" err="1"/>
              <a:t>quam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viverra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nisi</a:t>
            </a:r>
            <a:r>
              <a:rPr lang="pl-PL" altLang="fr-FR" noProof="0" dirty="0"/>
              <a:t>, in </a:t>
            </a:r>
            <a:r>
              <a:rPr lang="pl-PL" altLang="fr-FR" noProof="0" dirty="0" err="1"/>
              <a:t>interdum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massa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nibh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nec</a:t>
            </a:r>
            <a:r>
              <a:rPr lang="pl-PL" altLang="fr-FR" noProof="0" dirty="0"/>
              <a:t> </a:t>
            </a:r>
            <a:r>
              <a:rPr lang="pl-PL" altLang="fr-FR" noProof="0" dirty="0" err="1"/>
              <a:t>erat</a:t>
            </a:r>
            <a:r>
              <a:rPr lang="pl-PL" altLang="fr-FR" noProof="0" dirty="0"/>
              <a:t>.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385832" y="6380729"/>
            <a:ext cx="4086432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fr-FR" sz="1600" b="1" i="0" dirty="0">
                <a:solidFill>
                  <a:schemeClr val="bg2"/>
                </a:solidFill>
                <a:latin typeface="+mn-lt"/>
              </a:rPr>
              <a:t>ERMSAR 201</a:t>
            </a:r>
            <a:r>
              <a:rPr lang="pl-PL" altLang="fr-FR" sz="1600" b="1" i="0" dirty="0">
                <a:solidFill>
                  <a:schemeClr val="bg2"/>
                </a:solidFill>
                <a:latin typeface="+mn-lt"/>
              </a:rPr>
              <a:t>7</a:t>
            </a:r>
            <a:r>
              <a:rPr lang="en-US" altLang="fr-FR" sz="1600" b="1" i="0" dirty="0">
                <a:solidFill>
                  <a:schemeClr val="bg2"/>
                </a:solidFill>
                <a:latin typeface="+mn-lt"/>
              </a:rPr>
              <a:t>, </a:t>
            </a:r>
            <a:r>
              <a:rPr lang="en-US" altLang="fr-FR" sz="1600" b="1" i="0" noProof="0" dirty="0">
                <a:solidFill>
                  <a:schemeClr val="bg2"/>
                </a:solidFill>
                <a:latin typeface="+mn-lt"/>
              </a:rPr>
              <a:t>Warsaw</a:t>
            </a:r>
            <a:r>
              <a:rPr lang="pl-PL" altLang="fr-FR" sz="1600" b="1" i="0" noProof="0" dirty="0">
                <a:solidFill>
                  <a:schemeClr val="bg2"/>
                </a:solidFill>
                <a:latin typeface="+mn-lt"/>
              </a:rPr>
              <a:t>,</a:t>
            </a:r>
            <a:r>
              <a:rPr lang="pl-PL" altLang="fr-FR" sz="1600" b="1" i="0" dirty="0">
                <a:solidFill>
                  <a:schemeClr val="bg2"/>
                </a:solidFill>
                <a:latin typeface="+mn-lt"/>
              </a:rPr>
              <a:t> May 16-18</a:t>
            </a:r>
            <a:r>
              <a:rPr lang="en-US" altLang="fr-FR" sz="1600" b="1" i="0" dirty="0">
                <a:solidFill>
                  <a:schemeClr val="bg2"/>
                </a:solidFill>
                <a:latin typeface="+mn-lt"/>
              </a:rPr>
              <a:t>, </a:t>
            </a:r>
            <a:r>
              <a:rPr lang="pl-PL" altLang="fr-FR" sz="1600" b="1" i="0" dirty="0">
                <a:solidFill>
                  <a:schemeClr val="bg2"/>
                </a:solidFill>
                <a:latin typeface="+mn-lt"/>
              </a:rPr>
              <a:t>2017</a:t>
            </a:r>
            <a:endParaRPr lang="en-US" altLang="fr-FR" sz="1600" b="1" i="0" dirty="0">
              <a:solidFill>
                <a:schemeClr val="bg2"/>
              </a:solidFill>
              <a:latin typeface="+mn-lt"/>
            </a:endParaRPr>
          </a:p>
          <a:p>
            <a:endParaRPr lang="en-US" altLang="fr-FR" sz="1600" b="0" i="0" dirty="0">
              <a:latin typeface="+mn-lt"/>
            </a:endParaRPr>
          </a:p>
        </p:txBody>
      </p:sp>
      <p:sp>
        <p:nvSpPr>
          <p:cNvPr id="35840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165331" y="6380729"/>
            <a:ext cx="620953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77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0D0F8AC-DCBB-4C61-8A89-9FC4B169806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552" y="6248921"/>
            <a:ext cx="2077861" cy="435020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97" y="6150813"/>
            <a:ext cx="1435768" cy="6496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699" r:id="rId2"/>
    <p:sldLayoutId id="2147483701" r:id="rId3"/>
    <p:sldLayoutId id="2147483703" r:id="rId4"/>
    <p:sldLayoutId id="2147483704" r:id="rId5"/>
    <p:sldLayoutId id="2147483706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565071" rtl="0" eaLnBrk="0" fontAlgn="base" hangingPunct="0">
        <a:spcBef>
          <a:spcPts val="1678"/>
        </a:spcBef>
        <a:spcAft>
          <a:spcPct val="0"/>
        </a:spcAft>
        <a:defRPr sz="2954" b="1">
          <a:solidFill>
            <a:schemeClr val="bg1">
              <a:lumMod val="95000"/>
            </a:schemeClr>
          </a:solidFill>
          <a:latin typeface="+mj-lt"/>
          <a:ea typeface="+mj-ea"/>
          <a:cs typeface="+mj-cs"/>
        </a:defRPr>
      </a:lvl1pPr>
      <a:lvl2pPr algn="l" defTabSz="1565071" rtl="0" eaLnBrk="0" fontAlgn="base" hangingPunct="0">
        <a:spcBef>
          <a:spcPts val="1678"/>
        </a:spcBef>
        <a:spcAft>
          <a:spcPct val="0"/>
        </a:spcAft>
        <a:defRPr sz="2954" b="1">
          <a:solidFill>
            <a:schemeClr val="tx2"/>
          </a:solidFill>
          <a:latin typeface="Arial" charset="0"/>
        </a:defRPr>
      </a:lvl2pPr>
      <a:lvl3pPr algn="l" defTabSz="1565071" rtl="0" eaLnBrk="0" fontAlgn="base" hangingPunct="0">
        <a:spcBef>
          <a:spcPts val="1678"/>
        </a:spcBef>
        <a:spcAft>
          <a:spcPct val="0"/>
        </a:spcAft>
        <a:defRPr sz="2954" b="1">
          <a:solidFill>
            <a:schemeClr val="tx2"/>
          </a:solidFill>
          <a:latin typeface="Arial" charset="0"/>
        </a:defRPr>
      </a:lvl3pPr>
      <a:lvl4pPr algn="l" defTabSz="1565071" rtl="0" eaLnBrk="0" fontAlgn="base" hangingPunct="0">
        <a:spcBef>
          <a:spcPts val="1678"/>
        </a:spcBef>
        <a:spcAft>
          <a:spcPct val="0"/>
        </a:spcAft>
        <a:defRPr sz="2954" b="1">
          <a:solidFill>
            <a:schemeClr val="tx2"/>
          </a:solidFill>
          <a:latin typeface="Arial" charset="0"/>
        </a:defRPr>
      </a:lvl4pPr>
      <a:lvl5pPr algn="l" defTabSz="1565071" rtl="0" eaLnBrk="0" fontAlgn="base" hangingPunct="0">
        <a:spcBef>
          <a:spcPts val="1678"/>
        </a:spcBef>
        <a:spcAft>
          <a:spcPct val="0"/>
        </a:spcAft>
        <a:defRPr sz="2954" b="1">
          <a:solidFill>
            <a:schemeClr val="tx2"/>
          </a:solidFill>
          <a:latin typeface="Arial" charset="0"/>
        </a:defRPr>
      </a:lvl5pPr>
      <a:lvl6pPr marL="562722" algn="l" defTabSz="1565071" rtl="0" fontAlgn="base">
        <a:spcBef>
          <a:spcPts val="1678"/>
        </a:spcBef>
        <a:spcAft>
          <a:spcPct val="0"/>
        </a:spcAft>
        <a:defRPr sz="2954" b="1">
          <a:solidFill>
            <a:schemeClr val="tx2"/>
          </a:solidFill>
          <a:latin typeface="Arial" charset="0"/>
        </a:defRPr>
      </a:lvl6pPr>
      <a:lvl7pPr marL="1125444" algn="l" defTabSz="1565071" rtl="0" fontAlgn="base">
        <a:spcBef>
          <a:spcPts val="1678"/>
        </a:spcBef>
        <a:spcAft>
          <a:spcPct val="0"/>
        </a:spcAft>
        <a:defRPr sz="2954" b="1">
          <a:solidFill>
            <a:schemeClr val="tx2"/>
          </a:solidFill>
          <a:latin typeface="Arial" charset="0"/>
        </a:defRPr>
      </a:lvl7pPr>
      <a:lvl8pPr marL="1688165" algn="l" defTabSz="1565071" rtl="0" fontAlgn="base">
        <a:spcBef>
          <a:spcPts val="1678"/>
        </a:spcBef>
        <a:spcAft>
          <a:spcPct val="0"/>
        </a:spcAft>
        <a:defRPr sz="2954" b="1">
          <a:solidFill>
            <a:schemeClr val="tx2"/>
          </a:solidFill>
          <a:latin typeface="Arial" charset="0"/>
        </a:defRPr>
      </a:lvl8pPr>
      <a:lvl9pPr marL="2250887" algn="l" defTabSz="1565071" rtl="0" fontAlgn="base">
        <a:spcBef>
          <a:spcPts val="1678"/>
        </a:spcBef>
        <a:spcAft>
          <a:spcPct val="0"/>
        </a:spcAft>
        <a:defRPr sz="2954" b="1">
          <a:solidFill>
            <a:schemeClr val="tx2"/>
          </a:solidFill>
          <a:latin typeface="Arial" charset="0"/>
        </a:defRPr>
      </a:lvl9pPr>
    </p:titleStyle>
    <p:bodyStyle>
      <a:lvl1pPr marL="0" indent="0" algn="just" defTabSz="1565071" rtl="0" eaLnBrk="0" fontAlgn="base" hangingPunct="0">
        <a:spcBef>
          <a:spcPts val="0"/>
        </a:spcBef>
        <a:spcAft>
          <a:spcPct val="0"/>
        </a:spcAft>
        <a:buClr>
          <a:schemeClr val="accent2"/>
        </a:buClr>
        <a:buSzPct val="125000"/>
        <a:buFont typeface="Arial" panose="020B0604020202020204" pitchFamily="34" charset="0"/>
        <a:buNone/>
        <a:defRPr sz="1969">
          <a:solidFill>
            <a:schemeClr val="tx1"/>
          </a:solidFill>
          <a:latin typeface="+mn-lt"/>
          <a:ea typeface="+mn-ea"/>
          <a:cs typeface="+mn-cs"/>
        </a:defRPr>
      </a:lvl1pPr>
      <a:lvl2pPr marL="1006257" indent="-384918" algn="l" defTabSz="1565071" rtl="0" eaLnBrk="0" fontAlgn="base" hangingPunct="0">
        <a:spcBef>
          <a:spcPts val="1339"/>
        </a:spcBef>
        <a:spcAft>
          <a:spcPct val="0"/>
        </a:spcAft>
        <a:buClr>
          <a:srgbClr val="009999"/>
        </a:buClr>
        <a:buSzPct val="125000"/>
        <a:buFont typeface="Arial" panose="020B0604020202020204" pitchFamily="34" charset="0"/>
        <a:buChar char="•"/>
        <a:defRPr sz="1969">
          <a:solidFill>
            <a:schemeClr val="tx1"/>
          </a:solidFill>
          <a:latin typeface="+mn-lt"/>
        </a:defRPr>
      </a:lvl2pPr>
      <a:lvl3pPr marL="1533808" indent="-316531" algn="l" defTabSz="1565071" rtl="0" eaLnBrk="0" fontAlgn="base" hangingPunct="0">
        <a:spcBef>
          <a:spcPts val="1339"/>
        </a:spcBef>
        <a:spcAft>
          <a:spcPct val="0"/>
        </a:spcAft>
        <a:buClr>
          <a:schemeClr val="accent2"/>
        </a:buClr>
        <a:buFont typeface="Wingdings" pitchFamily="2" charset="2"/>
        <a:buChar char="Ÿ"/>
        <a:defRPr>
          <a:solidFill>
            <a:schemeClr val="tx1"/>
          </a:solidFill>
          <a:latin typeface="+mn-lt"/>
        </a:defRPr>
      </a:lvl3pPr>
      <a:lvl4pPr marL="2225487" indent="-316531" algn="l" defTabSz="1565071" rtl="0" eaLnBrk="0" fontAlgn="base" hangingPunct="0">
        <a:spcBef>
          <a:spcPts val="1339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Helvetica" pitchFamily="34" charset="0"/>
        </a:defRPr>
      </a:lvl4pPr>
      <a:lvl5pPr marL="2848779" indent="-316531" algn="l" defTabSz="1565071" rtl="0" eaLnBrk="0" fontAlgn="base" hangingPunct="0">
        <a:spcBef>
          <a:spcPts val="1339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</a:defRPr>
      </a:lvl5pPr>
      <a:lvl6pPr marL="3411501" indent="-316531" algn="l" defTabSz="1565071" rtl="0" fontAlgn="base">
        <a:spcBef>
          <a:spcPts val="1339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</a:defRPr>
      </a:lvl6pPr>
      <a:lvl7pPr marL="3974222" indent="-316531" algn="l" defTabSz="1565071" rtl="0" fontAlgn="base">
        <a:spcBef>
          <a:spcPts val="1339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</a:defRPr>
      </a:lvl7pPr>
      <a:lvl8pPr marL="4536944" indent="-316531" algn="l" defTabSz="1565071" rtl="0" fontAlgn="base">
        <a:spcBef>
          <a:spcPts val="1339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</a:defRPr>
      </a:lvl8pPr>
      <a:lvl9pPr marL="5099666" indent="-316531" algn="l" defTabSz="1565071" rtl="0" fontAlgn="base">
        <a:spcBef>
          <a:spcPts val="1339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2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4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65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87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09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31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5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7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obrazu 3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49620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D1E208-1B6A-4596-94C1-B3D40EA8048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54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ARnet_Folie_quer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1">
      <a:majorFont>
        <a:latin typeface="MS Gothic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318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318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ARnet_Folie_quer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ARnet_Folie_qu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ARnet_Folie_quer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ARnet_Folie_quer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ARnet_Folie_quer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ARnet_Folie_quer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ARnet_Folie_quer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18206</TotalTime>
  <Words>1</Words>
  <Application>Microsoft Office PowerPoint</Application>
  <PresentationFormat>Niestandardowy</PresentationFormat>
  <Paragraphs>1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1_SARnet_Folie_quer</vt:lpstr>
      <vt:lpstr>Prezentacja programu PowerPoint</vt:lpstr>
      <vt:lpstr>Prezentacja programu PowerPoint</vt:lpstr>
    </vt:vector>
  </TitlesOfParts>
  <Company>CEA CADARACHE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ERMSAR template</dc:title>
  <dc:creator>MICAELLI</dc:creator>
  <dc:description>A4 Format_x000d_
Stand: 05.07.02</dc:description>
  <cp:lastModifiedBy>Skrzypek Maciej</cp:lastModifiedBy>
  <cp:revision>291</cp:revision>
  <cp:lastPrinted>1997-08-19T11:07:52Z</cp:lastPrinted>
  <dcterms:created xsi:type="dcterms:W3CDTF">2004-03-30T06:10:40Z</dcterms:created>
  <dcterms:modified xsi:type="dcterms:W3CDTF">2017-05-04T06:24:12Z</dcterms:modified>
</cp:coreProperties>
</file>